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6"/>
  </p:notesMasterIdLst>
  <p:handoutMasterIdLst>
    <p:handoutMasterId r:id="rId7"/>
  </p:handoutMasterIdLst>
  <p:sldIdLst>
    <p:sldId id="306" r:id="rId2"/>
    <p:sldId id="263" r:id="rId3"/>
    <p:sldId id="283" r:id="rId4"/>
    <p:sldId id="294" r:id="rId5"/>
  </p:sldIdLst>
  <p:sldSz cx="12192000" cy="6858000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2DC8FF"/>
    <a:srgbClr val="FF6600"/>
    <a:srgbClr val="009644"/>
    <a:srgbClr val="007434"/>
    <a:srgbClr val="1B45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9" autoAdjust="0"/>
    <p:restoredTop sz="94668" autoAdjust="0"/>
  </p:normalViewPr>
  <p:slideViewPr>
    <p:cSldViewPr>
      <p:cViewPr varScale="1">
        <p:scale>
          <a:sx n="122" d="100"/>
          <a:sy n="122" d="100"/>
        </p:scale>
        <p:origin x="108" y="1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05AAF6A5-33ED-4E40-8E27-0A74B2E692A0}" type="datetimeFigureOut">
              <a:rPr lang="pl-PL"/>
              <a:pPr>
                <a:defRPr/>
              </a:pPr>
              <a:t>03.04.2023</a:t>
            </a:fld>
            <a:endParaRPr lang="pl-PL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4D4EB6FD-EA22-4E57-A3EB-5DE6BDAD10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90024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852AD1BA-BD64-466B-B13B-C9FBA70D091A}" type="datetimeFigureOut">
              <a:rPr lang="en-US"/>
              <a:pPr>
                <a:defRPr/>
              </a:pPr>
              <a:t>4/3/2023</a:t>
            </a:fld>
            <a:endParaRPr lang="en-US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Kliknij, aby edytować style wzorca tekstu</a:t>
            </a:r>
          </a:p>
          <a:p>
            <a:pPr lvl="1"/>
            <a:r>
              <a:rPr lang="en-US" noProof="0"/>
              <a:t>Drugi poziom</a:t>
            </a:r>
          </a:p>
          <a:p>
            <a:pPr lvl="2"/>
            <a:r>
              <a:rPr lang="en-US" noProof="0"/>
              <a:t>Trzeci poziom</a:t>
            </a:r>
          </a:p>
          <a:p>
            <a:pPr lvl="3"/>
            <a:r>
              <a:rPr lang="en-US" noProof="0"/>
              <a:t>Czwarty poziom</a:t>
            </a:r>
          </a:p>
          <a:p>
            <a:pPr lvl="4"/>
            <a:r>
              <a:rPr lang="en-US" noProof="0"/>
              <a:t>Piąty poziom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entury Gothic" pitchFamily="34" charset="0"/>
              </a:defRPr>
            </a:lvl1pPr>
          </a:lstStyle>
          <a:p>
            <a:pPr>
              <a:defRPr/>
            </a:pPr>
            <a:fld id="{53BC8A2A-E2AB-4A12-A0BA-2DC13E7114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009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obrazu slajdu 1">
            <a:extLst>
              <a:ext uri="{FF2B5EF4-FFF2-40B4-BE49-F238E27FC236}">
                <a16:creationId xmlns:a16="http://schemas.microsoft.com/office/drawing/2014/main" id="{79C43792-5D93-4FF1-8AB8-97E6D4A2A3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Symbol zastępczy notatek 2">
            <a:extLst>
              <a:ext uri="{FF2B5EF4-FFF2-40B4-BE49-F238E27FC236}">
                <a16:creationId xmlns:a16="http://schemas.microsoft.com/office/drawing/2014/main" id="{B29A8A12-6BB2-49CE-BDC1-8B974F3442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/>
              <a:t>Behind the projects we have taken part in, there are many concerns, including the ecological issues like e.g.  </a:t>
            </a:r>
          </a:p>
        </p:txBody>
      </p:sp>
      <p:sp>
        <p:nvSpPr>
          <p:cNvPr id="14340" name="Symbol zastępczy numeru slajdu 3">
            <a:extLst>
              <a:ext uri="{FF2B5EF4-FFF2-40B4-BE49-F238E27FC236}">
                <a16:creationId xmlns:a16="http://schemas.microsoft.com/office/drawing/2014/main" id="{92DF6F14-0DD5-4425-89E5-622391BE41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E7EAA8-ED00-40FD-A5D0-284B29D9A111}" type="slidenum">
              <a:rPr kumimoji="0" lang="pl-PL" altLang="pl-PL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altLang="pl-P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0B4C3-E412-4D74-8993-E4132C5937F8}" type="datetime1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08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DA0143-CBED-491C-8BC3-3FE7EFE58D40}" type="datetime1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19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A1704-88D5-49AA-980E-FAC281935DBF}" type="datetime1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413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6DB64-857B-425A-BD74-995F1A68E60A}" type="datetime1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822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AA90F-92D4-4B26-97D4-98B053F763AE}" type="datetime1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6223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0313D-B2EC-4488-9A05-26C133BAF2FC}" type="datetime1">
              <a:rPr lang="pl-PL" smtClean="0"/>
              <a:t>03.04.2023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206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ECC87-3DCA-4CE6-8F97-09EB75E6AECD}" type="datetime1">
              <a:rPr lang="pl-PL" smtClean="0"/>
              <a:t>03.04.2023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5646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9241-A71A-455F-B3C2-76F0D0B5916D}" type="datetime1">
              <a:rPr lang="pl-PL" smtClean="0"/>
              <a:t>03.04.2023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529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33A8F-98BE-4BD1-8660-ED629C0748EA}" type="datetime1">
              <a:rPr lang="pl-PL" smtClean="0"/>
              <a:t>03.04.2023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236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566C7-58CD-46B8-A753-8E54DFAD9895}" type="datetime1">
              <a:rPr lang="pl-PL" smtClean="0"/>
              <a:t>03.04.2023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857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9809C-1F41-43D0-9842-29E3D7AFF03A}" type="datetime1">
              <a:rPr lang="pl-PL" smtClean="0"/>
              <a:t>03.04.2023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091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2E50D-2944-4045-932E-60F586DD2E67}" type="datetime1">
              <a:rPr lang="pl-PL" smtClean="0"/>
              <a:t>03.04.2023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0588E-F895-406C-80AD-B7986D9F47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387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/>
          <p:cNvSpPr/>
          <p:nvPr/>
        </p:nvSpPr>
        <p:spPr>
          <a:xfrm>
            <a:off x="1164752" y="4293096"/>
            <a:ext cx="8770513" cy="206210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pl-PL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Ocena śródokresowa</a:t>
            </a:r>
          </a:p>
          <a:p>
            <a:r>
              <a:rPr lang="pl-PL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doktorant: ……..</a:t>
            </a:r>
          </a:p>
          <a:p>
            <a:r>
              <a:rPr lang="pl-PL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Szczecin, dnia ………</a:t>
            </a:r>
          </a:p>
          <a:p>
            <a:endParaRPr lang="pl-PL" sz="3200" b="1" cap="all" dirty="0">
              <a:ln/>
              <a:solidFill>
                <a:schemeClr val="bg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7" name="Obraz 26">
            <a:extLst>
              <a:ext uri="{FF2B5EF4-FFF2-40B4-BE49-F238E27FC236}">
                <a16:creationId xmlns:a16="http://schemas.microsoft.com/office/drawing/2014/main" id="{F8EA588C-B4ED-FA53-C0C0-E86AF42C0DE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5866" y="332656"/>
            <a:ext cx="1706809" cy="237626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6DC6F66-618C-45FE-8D37-218ACD4E1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3920" y="692696"/>
            <a:ext cx="6224160" cy="138735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3C554FA-4BD6-7FB7-426B-02C8DF244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2</a:t>
            </a:fld>
            <a:endParaRPr lang="pl-PL"/>
          </a:p>
        </p:txBody>
      </p:sp>
      <p:sp>
        <p:nvSpPr>
          <p:cNvPr id="6" name="Tytuł 5">
            <a:extLst>
              <a:ext uri="{FF2B5EF4-FFF2-40B4-BE49-F238E27FC236}">
                <a16:creationId xmlns:a16="http://schemas.microsoft.com/office/drawing/2014/main" id="{E4DC69BD-EDC3-49BB-0BEF-C3A8F9747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286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ytuł 1">
            <a:extLst>
              <a:ext uri="{FF2B5EF4-FFF2-40B4-BE49-F238E27FC236}">
                <a16:creationId xmlns:a16="http://schemas.microsoft.com/office/drawing/2014/main" id="{E4E17372-17C8-4EA3-BF7B-9BC026959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5188" y="454025"/>
            <a:ext cx="8229600" cy="1143000"/>
          </a:xfrm>
        </p:spPr>
        <p:txBody>
          <a:bodyPr>
            <a:normAutofit/>
          </a:bodyPr>
          <a:lstStyle/>
          <a:p>
            <a:pPr algn="ctr"/>
            <a:endParaRPr lang="pl-PL" altLang="pl-PL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Symbol zastępczy zawartości 2">
            <a:extLst>
              <a:ext uri="{FF2B5EF4-FFF2-40B4-BE49-F238E27FC236}">
                <a16:creationId xmlns:a16="http://schemas.microsoft.com/office/drawing/2014/main" id="{9E8FE53B-B2F3-48F4-8700-B4CE39442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3552" y="1166019"/>
            <a:ext cx="8229600" cy="4525963"/>
          </a:xfrm>
        </p:spPr>
        <p:txBody>
          <a:bodyPr>
            <a:normAutofit/>
          </a:bodyPr>
          <a:lstStyle/>
          <a:p>
            <a:endParaRPr lang="pl-PL" alt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7D505BBB-FF1F-DA14-7212-3DD6AA93D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3</a:t>
            </a:fld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>
            <a:extLst>
              <a:ext uri="{FF2B5EF4-FFF2-40B4-BE49-F238E27FC236}">
                <a16:creationId xmlns:a16="http://schemas.microsoft.com/office/drawing/2014/main" id="{30F68A77-1BAE-151B-1E7A-CCABC2FC88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3912" y="4005064"/>
            <a:ext cx="1152128" cy="1604023"/>
          </a:xfrm>
        </p:spPr>
      </p:pic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97FBE9D0-7FDA-3F09-70D8-2C833C6D7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0588E-F895-406C-80AD-B7986D9F4719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989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KM5_szablon_prezentacji_ppt_V2_PL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M5_szablon_prezentacji_ppt_V1_EN" id="{F314D1BC-8C0A-499A-A2D2-D9202B5876CD}" vid="{D089247E-44CE-42FA-A69F-34D6F64A22FB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3719</TotalTime>
  <Words>36</Words>
  <Application>Microsoft Office PowerPoint</Application>
  <PresentationFormat>Panoramiczny</PresentationFormat>
  <Paragraphs>8</Paragraphs>
  <Slides>4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KM5_szablon_prezentacji_ppt_V2_PL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Wydział Mechaniczny</dc:title>
  <dc:creator>AB</dc:creator>
  <cp:lastModifiedBy>Justyna Bogdzia</cp:lastModifiedBy>
  <cp:revision>267</cp:revision>
  <dcterms:created xsi:type="dcterms:W3CDTF">2011-04-12T19:18:56Z</dcterms:created>
  <dcterms:modified xsi:type="dcterms:W3CDTF">2023-04-03T11:15:36Z</dcterms:modified>
</cp:coreProperties>
</file>