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672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DF5DE712-9E9D-2F73-3732-E11AAF1077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103" y="5525256"/>
            <a:ext cx="1028793" cy="133274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F898201-1945-124D-7135-617A7F0C5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11807FD-4585-F941-A4F6-8B5EABC94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4BF3CCA-050E-7B4D-FE57-B8C6365831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2380" b="2470"/>
          <a:stretch/>
        </p:blipFill>
        <p:spPr>
          <a:xfrm>
            <a:off x="0" y="724315"/>
            <a:ext cx="12203621" cy="48769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79DDDBC-9DCA-A175-A1E8-496DA83CD94E}"/>
              </a:ext>
            </a:extLst>
          </p:cNvPr>
          <p:cNvSpPr txBox="1">
            <a:spLocks/>
          </p:cNvSpPr>
          <p:nvPr userDrawn="1"/>
        </p:nvSpPr>
        <p:spPr>
          <a:xfrm>
            <a:off x="1618791" y="754984"/>
            <a:ext cx="10332628" cy="6426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XXI MARINE TRAFFIC ENGINEERING CONFERENCE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9EF822DF-48B2-D5D9-BA55-9743EECF81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603" y="5844612"/>
            <a:ext cx="1351693" cy="81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8343AA54-5776-625F-2B1F-DE2F7504BB0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765" y="6049854"/>
            <a:ext cx="2990217" cy="494564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55914E10-DD82-F4C1-0119-3D8BDC23C2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18" y="6078814"/>
            <a:ext cx="1966649" cy="488459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597C3BF1-7F4C-BE12-C25C-866DFF72232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03" y="5619989"/>
            <a:ext cx="1028793" cy="1199506"/>
          </a:xfrm>
          <a:prstGeom prst="rect">
            <a:avLst/>
          </a:prstGeom>
        </p:spPr>
      </p:pic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4C1BD8D0-ACE6-A9B5-D1FE-29BD913B20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6368" y="3253329"/>
            <a:ext cx="5531422" cy="442214"/>
          </a:xfrm>
        </p:spPr>
        <p:txBody>
          <a:bodyPr/>
          <a:lstStyle>
            <a:lvl1pPr>
              <a:defRPr/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pl-PL" dirty="0"/>
              <a:t>AUTHOR: 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69A6041C-3A68-6B5D-6F51-C93222329D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3725" y="4165600"/>
            <a:ext cx="8748713" cy="1016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pl-PL" dirty="0"/>
              <a:t>TITLE: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334926A-B11C-2D23-09DA-D08F7152139B}"/>
              </a:ext>
            </a:extLst>
          </p:cNvPr>
          <p:cNvSpPr txBox="1">
            <a:spLocks/>
          </p:cNvSpPr>
          <p:nvPr userDrawn="1"/>
        </p:nvSpPr>
        <p:spPr>
          <a:xfrm>
            <a:off x="3584447" y="154321"/>
            <a:ext cx="8607553" cy="47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MTE 202</a:t>
            </a:r>
            <a:r>
              <a:rPr lang="pl-PL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6</a:t>
            </a: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 Szczecin, Poland</a:t>
            </a:r>
            <a:r>
              <a:rPr lang="pl-PL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 23-25 Sept</a:t>
            </a: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ember 202</a:t>
            </a:r>
            <a:r>
              <a:rPr lang="pl-PL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6</a:t>
            </a:r>
            <a:endParaRPr lang="en-GB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15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2DB808-9633-3DE3-306F-96DD4683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04" y="284997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F5A3D5-4A9E-EAC9-E225-7327E707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04" y="1785234"/>
            <a:ext cx="10515600" cy="435133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CA9AA0F-08AD-0DD2-23E2-4AD1095A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27BC870-151D-9D02-22EA-9C6D712D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0C5FCB-F2AA-7E80-41C0-04D5CBCEE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8" name="Picture 3" descr="picHeadWN_n.jpg">
            <a:extLst>
              <a:ext uri="{FF2B5EF4-FFF2-40B4-BE49-F238E27FC236}">
                <a16:creationId xmlns:a16="http://schemas.microsoft.com/office/drawing/2014/main" id="{C3289ECC-4B6D-4E35-05B2-2FC6456CE6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t="637" b="54990"/>
          <a:stretch/>
        </p:blipFill>
        <p:spPr>
          <a:xfrm>
            <a:off x="0" y="6231118"/>
            <a:ext cx="12192000" cy="626881"/>
          </a:xfrm>
          <a:prstGeom prst="rect">
            <a:avLst/>
          </a:prstGeom>
          <a:solidFill>
            <a:srgbClr val="1093EA"/>
          </a:solidFill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D36F053C-DFCE-2FDF-0A5C-877B14BE9D0D}"/>
              </a:ext>
            </a:extLst>
          </p:cNvPr>
          <p:cNvSpPr txBox="1">
            <a:spLocks/>
          </p:cNvSpPr>
          <p:nvPr userDrawn="1"/>
        </p:nvSpPr>
        <p:spPr>
          <a:xfrm>
            <a:off x="61274" y="6339525"/>
            <a:ext cx="5981307" cy="46662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b="1" dirty="0">
                <a:solidFill>
                  <a:schemeClr val="bg1"/>
                </a:solidFill>
              </a:rPr>
              <a:t>MTE 202</a:t>
            </a:r>
            <a:r>
              <a:rPr lang="pl-PL" b="1" dirty="0">
                <a:solidFill>
                  <a:schemeClr val="bg1"/>
                </a:solidFill>
              </a:rPr>
              <a:t>6 Conference</a:t>
            </a:r>
            <a:r>
              <a:rPr lang="en-GB" b="1" dirty="0">
                <a:solidFill>
                  <a:schemeClr val="bg1"/>
                </a:solidFill>
              </a:rPr>
              <a:t>, Szczecin, </a:t>
            </a:r>
            <a:r>
              <a:rPr lang="pl-PL" b="1" dirty="0">
                <a:solidFill>
                  <a:schemeClr val="bg1"/>
                </a:solidFill>
              </a:rPr>
              <a:t>23-25 Septe</a:t>
            </a:r>
            <a:r>
              <a:rPr lang="en-GB" b="1" dirty="0">
                <a:solidFill>
                  <a:schemeClr val="bg1"/>
                </a:solidFill>
              </a:rPr>
              <a:t>mber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202</a:t>
            </a:r>
            <a:r>
              <a:rPr lang="pl-PL" b="1" dirty="0">
                <a:solidFill>
                  <a:schemeClr val="bg1"/>
                </a:solidFill>
              </a:rPr>
              <a:t>6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13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4803DA-FFEC-AA2C-F7CD-21B4F6642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669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1FBB4F9-A012-A401-7887-F9397A30F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9658" y="359378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87476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B26B75-8D96-2FA1-DCBD-098236AF8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C5D024-0DDA-D927-A72E-F8192F5BB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835AA40-DE23-2933-C3AA-482A7939D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4A253B1-E5B9-7FEA-A1AD-72D4B323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595016D-15CC-96AF-D191-FE8C47CF7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F61339F-3271-747B-5A0C-92EB61EB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76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A278A0-920E-F2C7-5208-1C66F30B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9ED5019-895B-CE30-BDED-A2D5AE039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CEDF836-1E2A-5469-3B53-D458A1540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801DAF3-23E8-782B-9A3A-CB75CF14F4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96BD4B2-AB13-189E-78B6-22F93EE2A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3D2D258-659F-1228-8BF5-1856B4998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96A8D26-3A3B-B1DE-948D-5E9E45BE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720DA5F-D3F1-E5D6-E141-977E9F83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719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A82AE5-3559-C8D7-42C2-82819F24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7FC947-D252-7BA0-A143-893CBEE71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90BA3BD-84B9-66FE-226F-22D3D8677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0F62DDE-38CA-5E34-A656-ECE1DEF6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6207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064C596-8E52-87A7-3E42-785068CF6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4300387-7F8C-57C4-03E4-E59B08736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B9547E-8FD5-E335-33A4-9E93C1DC7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937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8E87EB-62B2-0944-75E5-F02F5266D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D8C29F-C0F4-55DA-3AF4-441870E5D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803405-C2C7-3A50-3A49-2E7B7042F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0FBB5F9-11F7-2F25-8C06-F7B97EFC6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7814AFE-BD61-5173-0B54-47DDE18C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A8F7D6B-9849-25CB-6D43-4A6A57CF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8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DD3403-A80F-051C-65F3-1AC888C36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0DE4890-71B7-EA8E-8735-DAAC9BC2AE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0573B0A-6C6A-F8D4-1BEC-A4ECF65FA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CF18A97-631A-AF42-E37E-8CEFBC2E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0BFBBE7-C134-30E6-FC68-A2AA3052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1FFD1D6-6908-6B68-C3C7-63296619D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8696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2DEA0C-C0CB-E2CF-7C65-7FF832ADF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0FFA739-6EE2-7522-1D09-1386BA687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623FF64-7522-7CA5-BD10-BC1503B06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6879DE-E0F6-12CF-AC68-0F7929B5E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548ED1-6542-A424-4E60-426D644C1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8258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85382FC-4782-44D8-9F1B-B21F12BB6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98A982A-7E82-CF9C-2424-3DD8CDE2B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CA7F20-C479-79A1-BDEF-C2847F3F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11BBF6-60F6-06A0-0A17-CC9D8023D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00CC43C-8929-7B42-4D18-55ECA99D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79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B262C7-5ED8-2593-7878-AA90D37A5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E1D256-1A71-3089-344F-119000E53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494D7A-C216-CD45-D158-B857BAF73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7F10AF-3BBD-4A17-A87D-60DF630D5172}" type="datetimeFigureOut">
              <a:rPr lang="pl-PL" smtClean="0"/>
              <a:t>8.09.2026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F26025-67FC-E7D0-D670-FC4AD4EB7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6AE4B8-E11C-A038-F64A-83A1495F1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B0C8D4-F5BA-4CCE-8B74-66F23EF8E33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890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15805-BD99-F109-5B77-3FC09BD3D9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040" y="3339683"/>
            <a:ext cx="5751496" cy="61174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First Author, </a:t>
            </a:r>
            <a:r>
              <a:rPr lang="pl-PL" sz="3200" dirty="0" err="1">
                <a:solidFill>
                  <a:schemeClr val="bg1"/>
                </a:solidFill>
              </a:rPr>
              <a:t>Affiliation</a:t>
            </a:r>
            <a:r>
              <a:rPr lang="pl-PL" sz="3200" dirty="0">
                <a:solidFill>
                  <a:schemeClr val="bg1"/>
                </a:solidFill>
              </a:rPr>
              <a:t>, Country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A3A7A81-8F9A-B2D8-6686-2896D25E2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311" y="3429000"/>
            <a:ext cx="4077674" cy="61174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Presentation </a:t>
            </a:r>
            <a:r>
              <a:rPr lang="pl-PL" sz="3200" dirty="0" err="1">
                <a:solidFill>
                  <a:schemeClr val="bg1"/>
                </a:solidFill>
              </a:rPr>
              <a:t>title</a:t>
            </a:r>
            <a:r>
              <a:rPr lang="pl-PL" sz="3200" dirty="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C6366A6-8D42-582C-61BC-44F7C0C9841A}"/>
              </a:ext>
            </a:extLst>
          </p:cNvPr>
          <p:cNvSpPr txBox="1">
            <a:spLocks/>
          </p:cNvSpPr>
          <p:nvPr/>
        </p:nvSpPr>
        <p:spPr>
          <a:xfrm>
            <a:off x="5053759" y="4120462"/>
            <a:ext cx="5751496" cy="6117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dirty="0">
                <a:solidFill>
                  <a:schemeClr val="bg1"/>
                </a:solidFill>
              </a:rPr>
              <a:t>Second Author, </a:t>
            </a:r>
            <a:r>
              <a:rPr lang="pl-PL" sz="3200" dirty="0" err="1">
                <a:solidFill>
                  <a:schemeClr val="bg1"/>
                </a:solidFill>
              </a:rPr>
              <a:t>Affiliation</a:t>
            </a:r>
            <a:r>
              <a:rPr lang="pl-PL" sz="3200" dirty="0">
                <a:solidFill>
                  <a:schemeClr val="bg1"/>
                </a:solidFill>
              </a:rPr>
              <a:t>, Country</a:t>
            </a:r>
          </a:p>
        </p:txBody>
      </p:sp>
    </p:spTree>
    <p:extLst>
      <p:ext uri="{BB962C8B-B14F-4D97-AF65-F5344CB8AC3E}">
        <p14:creationId xmlns:p14="http://schemas.microsoft.com/office/powerpoint/2010/main" val="110387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0845B8-357B-3CF5-6864-5A1839B6C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DE9B51-26B2-D87A-4258-D079792EF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2365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879560-E82A-3F44-DEF3-86422A7B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F2FB08-064E-A059-E869-FA5175DAD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685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99EA96-2DFF-200F-AB21-168F890F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7684F9-A326-DDF7-546B-F69FBB0BF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1925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59D4D-22DC-941F-8CE2-7E2DC223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D169B8-913E-DD1D-5AFC-2AEB30599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736325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15</Words>
  <Application>Microsoft Office PowerPoint</Application>
  <PresentationFormat>Panoramiczny</PresentationFormat>
  <Paragraphs>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Motyw pakietu Office</vt:lpstr>
      <vt:lpstr>First Author, Affiliation, Country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Marta Kasprowicz</dc:creator>
  <cp:lastModifiedBy>Marta Kasprowicz</cp:lastModifiedBy>
  <cp:revision>6</cp:revision>
  <dcterms:created xsi:type="dcterms:W3CDTF">2026-09-07T13:47:21Z</dcterms:created>
  <dcterms:modified xsi:type="dcterms:W3CDTF">2026-09-08T13:19:34Z</dcterms:modified>
</cp:coreProperties>
</file>