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A8"/>
    <a:srgbClr val="0353B7"/>
    <a:srgbClr val="1194E5"/>
    <a:srgbClr val="1093EA"/>
    <a:srgbClr val="0146D1"/>
    <a:srgbClr val="008E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169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1FE41-0B44-4521-80B7-C027BD027B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257E-585C-4348-B718-48926254A8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3408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1FE41-0B44-4521-80B7-C027BD027B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257E-585C-4348-B718-48926254A8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71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1FE41-0B44-4521-80B7-C027BD027B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257E-585C-4348-B718-48926254A8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57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1FE41-0B44-4521-80B7-C027BD027B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257E-585C-4348-B718-48926254A8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156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1FE41-0B44-4521-80B7-C027BD027B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257E-585C-4348-B718-48926254A8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016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1FE41-0B44-4521-80B7-C027BD027B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257E-585C-4348-B718-48926254A8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002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1FE41-0B44-4521-80B7-C027BD027B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257E-585C-4348-B718-48926254A8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2088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1FE41-0B44-4521-80B7-C027BD027B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257E-585C-4348-B718-48926254A8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539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1FE41-0B44-4521-80B7-C027BD027B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257E-585C-4348-B718-48926254A8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268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1FE41-0B44-4521-80B7-C027BD027B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257E-585C-4348-B718-48926254A8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526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1FE41-0B44-4521-80B7-C027BD027B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257E-585C-4348-B718-48926254A8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731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1FE41-0B44-4521-80B7-C027BD027B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0257E-585C-4348-B718-48926254A8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1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6572221-35FE-EFF7-125D-74FE99D33F45}"/>
              </a:ext>
            </a:extLst>
          </p:cNvPr>
          <p:cNvSpPr/>
          <p:nvPr/>
        </p:nvSpPr>
        <p:spPr>
          <a:xfrm>
            <a:off x="801595" y="6417404"/>
            <a:ext cx="28672019" cy="31561561"/>
          </a:xfrm>
          <a:prstGeom prst="roundRect">
            <a:avLst>
              <a:gd name="adj" fmla="val 3921"/>
            </a:avLst>
          </a:prstGeom>
          <a:noFill/>
          <a:ln w="2540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AB89E133-822A-7F0C-273A-B379BE355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4420" y="40136876"/>
            <a:ext cx="3643403" cy="2186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A1A0F9-850F-4017-39CB-3D2934E7BE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996" b="2469"/>
          <a:stretch>
            <a:fillRect/>
          </a:stretch>
        </p:blipFill>
        <p:spPr>
          <a:xfrm>
            <a:off x="-28858" y="-159237"/>
            <a:ext cx="30304070" cy="641967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DFB9168-D56B-4ACF-25D3-F2CD126509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9412" y="464246"/>
            <a:ext cx="21464871" cy="2286121"/>
          </a:xfrm>
        </p:spPr>
        <p:txBody>
          <a:bodyPr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pl-PL" sz="9000" b="1" dirty="0" err="1">
                <a:solidFill>
                  <a:schemeClr val="bg1"/>
                </a:solidFill>
              </a:rPr>
              <a:t>Title</a:t>
            </a:r>
            <a:r>
              <a:rPr lang="pl-PL" sz="9000" b="1" dirty="0">
                <a:solidFill>
                  <a:schemeClr val="bg1"/>
                </a:solidFill>
              </a:rPr>
              <a:t> of </a:t>
            </a:r>
            <a:r>
              <a:rPr lang="pl-PL" sz="10000" b="1" dirty="0">
                <a:solidFill>
                  <a:schemeClr val="bg1"/>
                </a:solidFill>
              </a:rPr>
              <a:t>poster</a:t>
            </a:r>
            <a:r>
              <a:rPr lang="pl-PL" sz="9000" b="1" dirty="0">
                <a:solidFill>
                  <a:schemeClr val="bg1"/>
                </a:solidFill>
              </a:rPr>
              <a:t> </a:t>
            </a:r>
            <a:r>
              <a:rPr lang="pl-PL" sz="9000" b="1" dirty="0" err="1">
                <a:solidFill>
                  <a:schemeClr val="bg1"/>
                </a:solidFill>
              </a:rPr>
              <a:t>here</a:t>
            </a:r>
            <a:endParaRPr lang="en-GB" sz="9000" b="1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7615A84-8B71-D53A-B04F-1EC765BDA1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4541" y="39813767"/>
            <a:ext cx="5274696" cy="2754193"/>
          </a:xfrm>
          <a:prstGeom prst="rect">
            <a:avLst/>
          </a:prstGeom>
        </p:spPr>
      </p:pic>
      <p:pic>
        <p:nvPicPr>
          <p:cNvPr id="10" name="Picture 9" descr="picHeadWN_n.jpg">
            <a:extLst>
              <a:ext uri="{FF2B5EF4-FFF2-40B4-BE49-F238E27FC236}">
                <a16:creationId xmlns:a16="http://schemas.microsoft.com/office/drawing/2014/main" id="{B188A3CD-3CA5-E26B-90C5-B3AF094EB8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637" b="54990"/>
          <a:stretch/>
        </p:blipFill>
        <p:spPr>
          <a:xfrm>
            <a:off x="0" y="38135927"/>
            <a:ext cx="30304070" cy="1512630"/>
          </a:xfrm>
          <a:prstGeom prst="rect">
            <a:avLst/>
          </a:prstGeom>
          <a:solidFill>
            <a:srgbClr val="1093EA"/>
          </a:solidFill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7B796FB7-4D3D-53DE-AA6A-CFEEC864C3B7}"/>
              </a:ext>
            </a:extLst>
          </p:cNvPr>
          <p:cNvSpPr txBox="1">
            <a:spLocks/>
          </p:cNvSpPr>
          <p:nvPr/>
        </p:nvSpPr>
        <p:spPr>
          <a:xfrm>
            <a:off x="0" y="38289019"/>
            <a:ext cx="14862412" cy="1206445"/>
          </a:xfrm>
          <a:prstGeom prst="rect">
            <a:avLst/>
          </a:prstGeom>
        </p:spPr>
        <p:txBody>
          <a:bodyPr vert="horz" lIns="227064" tIns="113532" rIns="227064" bIns="113532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6000" b="1" dirty="0">
                <a:solidFill>
                  <a:schemeClr val="bg1"/>
                </a:solidFill>
              </a:rPr>
              <a:t>MTE 202</a:t>
            </a:r>
            <a:r>
              <a:rPr lang="pl-PL" sz="6000" b="1" dirty="0">
                <a:solidFill>
                  <a:schemeClr val="bg1"/>
                </a:solidFill>
              </a:rPr>
              <a:t>6</a:t>
            </a:r>
            <a:r>
              <a:rPr lang="en-GB" sz="6000" b="1" dirty="0">
                <a:solidFill>
                  <a:schemeClr val="bg1"/>
                </a:solidFill>
              </a:rPr>
              <a:t>, Szczecin, </a:t>
            </a:r>
            <a:r>
              <a:rPr lang="pl-PL" sz="6000" b="1" dirty="0">
                <a:solidFill>
                  <a:schemeClr val="bg1"/>
                </a:solidFill>
              </a:rPr>
              <a:t>23</a:t>
            </a:r>
            <a:r>
              <a:rPr lang="en-GB" sz="6000" b="1" dirty="0">
                <a:solidFill>
                  <a:schemeClr val="bg1"/>
                </a:solidFill>
              </a:rPr>
              <a:t>-</a:t>
            </a:r>
            <a:r>
              <a:rPr lang="pl-PL" sz="6000" b="1" dirty="0">
                <a:solidFill>
                  <a:schemeClr val="bg1"/>
                </a:solidFill>
              </a:rPr>
              <a:t>25 </a:t>
            </a:r>
            <a:r>
              <a:rPr lang="pl-PL" sz="6000" b="1" dirty="0" err="1">
                <a:solidFill>
                  <a:schemeClr val="bg1"/>
                </a:solidFill>
              </a:rPr>
              <a:t>September</a:t>
            </a:r>
            <a:r>
              <a:rPr lang="pl-PL" sz="6000" b="1" dirty="0">
                <a:solidFill>
                  <a:schemeClr val="bg1"/>
                </a:solidFill>
              </a:rPr>
              <a:t> </a:t>
            </a:r>
            <a:r>
              <a:rPr lang="en-GB" sz="6000" b="1" dirty="0">
                <a:solidFill>
                  <a:schemeClr val="bg1"/>
                </a:solidFill>
              </a:rPr>
              <a:t>202</a:t>
            </a:r>
            <a:r>
              <a:rPr lang="pl-PL" sz="6000" b="1" dirty="0">
                <a:solidFill>
                  <a:schemeClr val="bg1"/>
                </a:solidFill>
              </a:rPr>
              <a:t>6</a:t>
            </a:r>
            <a:endParaRPr lang="en-GB" sz="6000" b="1" dirty="0">
              <a:solidFill>
                <a:schemeClr val="bg1"/>
              </a:solidFill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C0554867-D3C6-8768-83B6-9A25281653AE}"/>
              </a:ext>
            </a:extLst>
          </p:cNvPr>
          <p:cNvSpPr txBox="1">
            <a:spLocks/>
          </p:cNvSpPr>
          <p:nvPr/>
        </p:nvSpPr>
        <p:spPr>
          <a:xfrm>
            <a:off x="719412" y="2953647"/>
            <a:ext cx="21464871" cy="22861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pl-PL" sz="9000" b="1" i="1" dirty="0" err="1">
                <a:solidFill>
                  <a:schemeClr val="bg1"/>
                </a:solidFill>
              </a:rPr>
              <a:t>Authors</a:t>
            </a:r>
            <a:r>
              <a:rPr lang="pl-PL" sz="9000" b="1" i="1" dirty="0">
                <a:solidFill>
                  <a:schemeClr val="bg1"/>
                </a:solidFill>
              </a:rPr>
              <a:t>, </a:t>
            </a:r>
            <a:r>
              <a:rPr lang="pl-PL" sz="9000" b="1" i="1" dirty="0" err="1">
                <a:solidFill>
                  <a:schemeClr val="bg1"/>
                </a:solidFill>
              </a:rPr>
              <a:t>affiliation</a:t>
            </a:r>
            <a:r>
              <a:rPr lang="pl-PL" sz="9000" b="1" i="1" dirty="0">
                <a:solidFill>
                  <a:schemeClr val="bg1"/>
                </a:solidFill>
              </a:rPr>
              <a:t> </a:t>
            </a:r>
            <a:r>
              <a:rPr lang="pl-PL" sz="9000" b="1" i="1" dirty="0" err="1">
                <a:solidFill>
                  <a:schemeClr val="bg1"/>
                </a:solidFill>
              </a:rPr>
              <a:t>here</a:t>
            </a:r>
            <a:endParaRPr lang="en-GB" sz="9000" b="1" i="1" dirty="0">
              <a:solidFill>
                <a:schemeClr val="bg1"/>
              </a:solidFill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18AA4E3-37C5-D77E-7C60-535BD98150D6}"/>
              </a:ext>
            </a:extLst>
          </p:cNvPr>
          <p:cNvSpPr txBox="1">
            <a:spLocks/>
          </p:cNvSpPr>
          <p:nvPr/>
        </p:nvSpPr>
        <p:spPr>
          <a:xfrm>
            <a:off x="1568021" y="7576457"/>
            <a:ext cx="26974800" cy="29866312"/>
          </a:xfrm>
          <a:prstGeom prst="rect">
            <a:avLst/>
          </a:prstGeom>
          <a:ln w="127000" cap="rnd">
            <a:noFill/>
          </a:ln>
          <a:effectLst>
            <a:softEdge rad="165100"/>
          </a:effectLst>
        </p:spPr>
        <p:txBody>
          <a:bodyPr vert="horz" lIns="91440" tIns="45720" rIns="91440" bIns="45720" rtlCol="0">
            <a:no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pl-PL" sz="7000" dirty="0" err="1"/>
              <a:t>Text</a:t>
            </a:r>
            <a:r>
              <a:rPr lang="pl-PL" sz="7000" dirty="0"/>
              <a:t>, </a:t>
            </a:r>
            <a:r>
              <a:rPr lang="pl-PL" sz="7000" dirty="0" err="1"/>
              <a:t>figures</a:t>
            </a:r>
            <a:r>
              <a:rPr lang="pl-PL" sz="7000" dirty="0"/>
              <a:t>, </a:t>
            </a:r>
            <a:r>
              <a:rPr lang="pl-PL" sz="7000" dirty="0" err="1"/>
              <a:t>graphs</a:t>
            </a:r>
            <a:r>
              <a:rPr lang="pl-PL" sz="7000" dirty="0"/>
              <a:t> </a:t>
            </a:r>
            <a:r>
              <a:rPr lang="pl-PL" sz="7000" dirty="0" err="1"/>
              <a:t>here</a:t>
            </a:r>
            <a:endParaRPr lang="en-GB" sz="70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320BA42-A74F-0FCE-18BF-0CB7F8BFFA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9939" y="40709897"/>
            <a:ext cx="8425031" cy="1393447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D9BB05A-D1ED-CCCF-10B8-3E4F601280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1635" y="41050870"/>
            <a:ext cx="3742952" cy="92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838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88</TotalTime>
  <Words>26</Words>
  <Application>Microsoft Office PowerPoint</Application>
  <PresentationFormat>Niestandardowy</PresentationFormat>
  <Paragraphs>4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Paweł Zalewski</dc:creator>
  <cp:lastModifiedBy>Marta Kasprowicz</cp:lastModifiedBy>
  <cp:revision>10</cp:revision>
  <dcterms:created xsi:type="dcterms:W3CDTF">2024-10-11T11:20:04Z</dcterms:created>
  <dcterms:modified xsi:type="dcterms:W3CDTF">2026-09-08T13:26:27Z</dcterms:modified>
</cp:coreProperties>
</file>