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53B7"/>
    <a:srgbClr val="0060A8"/>
    <a:srgbClr val="1194E5"/>
    <a:srgbClr val="1093EA"/>
    <a:srgbClr val="0146D1"/>
    <a:srgbClr val="008E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756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4.jpeg"/><Relationship Id="rId7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B3B4F4-EF55-A82F-BEF9-6B3579BA72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EEE7CE-E006-AB02-7CA1-06A66AD95A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6095C9-1AAF-5B0F-C60E-EB282A0A25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1FE41-0B44-4521-80B7-C027BD027B38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5C5D54-AE21-3923-E310-E2B5D875B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EE28F5-ECCD-E93F-31ED-EC10548D7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0257E-585C-4348-B718-48926254A8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2658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DD3318-A05E-45AD-0461-F2F0CAF77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E50983-82B2-C313-8621-8F9337E96B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C38D4F-D5AE-18B2-8F33-4FCF42EA3A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1FE41-0B44-4521-80B7-C027BD027B38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015CDF-0511-DF4A-E178-F0C12C3A0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940AA-1CC2-19CA-23FD-BE8C33044F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0257E-585C-4348-B718-48926254A8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07568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735A6F7-4EBB-D055-1C75-3246526EA1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A3C7A4-48ED-2FE0-5341-122647A0B3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BE2A8A-A4D8-42C1-40CC-9CEAF1B180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1FE41-0B44-4521-80B7-C027BD027B38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1B0267-2B8A-775D-4CBC-676FE6C29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0A58F2-0E12-8220-FE40-32B94D60B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0257E-585C-4348-B718-48926254A8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54873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024908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TE 202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A00B7673-F20A-6D9D-E9BE-3515A29AE3F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632" y="5767536"/>
            <a:ext cx="2775098" cy="957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>
            <a:extLst>
              <a:ext uri="{FF2B5EF4-FFF2-40B4-BE49-F238E27FC236}">
                <a16:creationId xmlns:a16="http://schemas.microsoft.com/office/drawing/2014/main" id="{7AD75593-E3DA-9A4E-81D2-12AB55C063C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84985" y="5746873"/>
            <a:ext cx="1972320" cy="1075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>
            <a:extLst>
              <a:ext uri="{FF2B5EF4-FFF2-40B4-BE49-F238E27FC236}">
                <a16:creationId xmlns:a16="http://schemas.microsoft.com/office/drawing/2014/main" id="{5762861D-F870-1F65-605D-AF06FA3D0CB6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9389" y="5746270"/>
            <a:ext cx="770921" cy="10883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8">
            <a:extLst>
              <a:ext uri="{FF2B5EF4-FFF2-40B4-BE49-F238E27FC236}">
                <a16:creationId xmlns:a16="http://schemas.microsoft.com/office/drawing/2014/main" id="{1BDEC976-ED91-FA48-C769-EDDA55546F1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6049" y="5823347"/>
            <a:ext cx="1467219" cy="880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Praca w firmie Kongsberg Maritime Poland – profil pracodawcy">
            <a:extLst>
              <a:ext uri="{FF2B5EF4-FFF2-40B4-BE49-F238E27FC236}">
                <a16:creationId xmlns:a16="http://schemas.microsoft.com/office/drawing/2014/main" id="{413F9742-FEAB-D145-6427-CFEB00E9A9E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87885" y="5812714"/>
            <a:ext cx="1005735" cy="1005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29A0DD9-37A8-0649-5B55-2B9B723FB15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7"/>
          <a:srcRect t="32380" b="2470"/>
          <a:stretch/>
        </p:blipFill>
        <p:spPr>
          <a:xfrm>
            <a:off x="0" y="861237"/>
            <a:ext cx="12203621" cy="4876932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96DDA85-56BB-5E75-17DF-05EEDDD38678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197859" y="5780334"/>
            <a:ext cx="1932173" cy="1008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2342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AA8EEA-614B-D320-9B99-F5041F18E5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25FA0C-4998-C48B-7C5A-3744047534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BE44A5-14A6-E90A-3485-91D4C4BE3C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1FE41-0B44-4521-80B7-C027BD027B38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6F7DAB-1E32-658A-A771-0827F7B354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F76EC4-BD95-D080-8126-AABC86BAD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0257E-585C-4348-B718-48926254A8E5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6" descr="picHeadWN_n.jpg">
            <a:extLst>
              <a:ext uri="{FF2B5EF4-FFF2-40B4-BE49-F238E27FC236}">
                <a16:creationId xmlns:a16="http://schemas.microsoft.com/office/drawing/2014/main" id="{59EC5DD4-15DC-41C4-B35E-8B178F6DD47C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/>
          <a:srcRect t="637" b="54990"/>
          <a:stretch/>
        </p:blipFill>
        <p:spPr>
          <a:xfrm>
            <a:off x="0" y="6163044"/>
            <a:ext cx="12192000" cy="694956"/>
          </a:xfrm>
          <a:prstGeom prst="rect">
            <a:avLst/>
          </a:prstGeom>
          <a:solidFill>
            <a:srgbClr val="1093EA"/>
          </a:solidFill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2536AAA-8684-271A-5CE0-1F9B67FFE3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-95" t="116" r="95" b="93326"/>
          <a:stretch/>
        </p:blipFill>
        <p:spPr>
          <a:xfrm>
            <a:off x="-11621" y="-14251"/>
            <a:ext cx="12203621" cy="6096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282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A9B31-E1ED-04D1-1E98-39DB1DC44E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9625F2-97BF-2991-D1DC-522BA8DC84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575C2B-4A1B-DBA0-E400-2442CA02D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1FE41-0B44-4521-80B7-C027BD027B38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4A946F-7E78-1AFD-BE6E-75C48F650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BC5EFC-3079-9BD5-DF9E-C4FB97FFD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0257E-585C-4348-B718-48926254A8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29320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EB7A7B-53A0-19F8-75A3-188984BB8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7DFED-10FF-5B28-358B-4E9C532614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D28A05-C7B1-F135-5D73-547CBD6001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FA08DE8-8A40-642D-C737-A09FE0D3EE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1FE41-0B44-4521-80B7-C027BD027B38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085518-1682-F88F-A054-5721DE258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3ACFD2-7D46-ECB4-BB06-CD1689E58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0257E-585C-4348-B718-48926254A8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2948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E6C14-5344-F8E9-1428-1D418D98C5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7BCBC9A-D34B-AFA9-FC30-D1346D52E7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713B9D-254E-ED56-EE61-B58E0A1A27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915B13-31EB-D686-5FEC-02C7657E2A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147CD09-BA93-59F4-9A8F-7CE7F71798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19E8F3-E1BC-78E1-5B41-AFACAAF1C3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1FE41-0B44-4521-80B7-C027BD027B38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BEDFE21-297F-4F0C-8364-7F871CD77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8DAE054-5DE9-7BBE-CFB0-E05A20929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0257E-585C-4348-B718-48926254A8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3854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CE85CA-38DF-811A-D8FB-5FE2F7416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2097F6-5C99-9E4F-2CD0-C3939D9B42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1FE41-0B44-4521-80B7-C027BD027B38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2A94EE-865A-D90B-BBFB-79B2DF552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5F78B93-5512-E5CD-624A-11D6340C2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0257E-585C-4348-B718-48926254A8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6431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1238A9E-677A-5B30-7344-EA647AACC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1FE41-0B44-4521-80B7-C027BD027B38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9C8592B-6F12-AF38-97D5-38890D90E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6C57BD-2A36-C0BF-5E23-D45DE21EF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0257E-585C-4348-B718-48926254A8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0432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51CE11-D9AF-8ED9-36B4-61E0AD019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C86649-8765-CA3D-C174-15A808F619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81E507-C6B2-28FD-A310-506161480D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A89BEEA-BFAD-F043-56BE-EEF1E12369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1FE41-0B44-4521-80B7-C027BD027B38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37942D-220A-AE4F-F635-EF22C191F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9C673EF-FDD6-F0EE-FED0-AF47C986AB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0257E-585C-4348-B718-48926254A8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7844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094A71-7F01-B71E-BD56-963CAAC10A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B8A5317-F13B-0919-D8B8-A2EC8043F00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7405C5-3857-EC11-B16F-0BC4C979CAB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1154B0-3FD5-B7E8-F484-84EEE58B2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1FE41-0B44-4521-80B7-C027BD027B38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490ECE-C4B4-1C87-2FBF-5CD57F0B27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59A890-66C9-521B-2D0D-BBC2BB544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0257E-585C-4348-B718-48926254A8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747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B3EC5A8-29DF-CB6B-3E9B-A776A68900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52B2B52-F104-99FF-FEA1-6BCF844A40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30FAC3-6A21-A326-361D-2609A630E9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1FE41-0B44-4521-80B7-C027BD027B38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9D60AC-BEAB-8C15-FEE4-F92F014B42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6074FD-E1E7-5F20-857C-B434C96B3A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0257E-585C-4348-B718-48926254A8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4093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60010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7C9902-F813-13E1-273C-759858BB1AEE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4603898" y="53165"/>
            <a:ext cx="7588102" cy="882502"/>
          </a:xfrm>
          <a:prstGeom prst="rect">
            <a:avLst/>
          </a:prstGeom>
        </p:spPr>
        <p:txBody>
          <a:bodyPr>
            <a:noAutofit/>
          </a:bodyPr>
          <a:lstStyle/>
          <a:p>
            <a:pPr algn="r"/>
            <a:r>
              <a:rPr lang="pl-PL" sz="2600" b="1" dirty="0" err="1">
                <a:solidFill>
                  <a:srgbClr val="0353B7"/>
                </a:solidFill>
                <a:latin typeface="+mn-lt"/>
              </a:rPr>
              <a:t>XX</a:t>
            </a:r>
            <a:r>
              <a:rPr lang="pl-PL" sz="2600" b="1" baseline="30000" dirty="0" err="1">
                <a:solidFill>
                  <a:srgbClr val="0353B7"/>
                </a:solidFill>
                <a:latin typeface="+mn-lt"/>
              </a:rPr>
              <a:t>th</a:t>
            </a:r>
            <a:r>
              <a:rPr lang="pl-PL" sz="2600" b="1" dirty="0">
                <a:solidFill>
                  <a:srgbClr val="0353B7"/>
                </a:solidFill>
                <a:latin typeface="+mn-lt"/>
              </a:rPr>
              <a:t> MARINE TRAFFIC ENGINEERING CONFERENCE</a:t>
            </a:r>
            <a:br>
              <a:rPr lang="pl-PL" sz="2600" b="1" dirty="0">
                <a:solidFill>
                  <a:srgbClr val="0353B7"/>
                </a:solidFill>
                <a:latin typeface="+mn-lt"/>
              </a:rPr>
            </a:br>
            <a:r>
              <a:rPr lang="en-GB" sz="2600" b="1" dirty="0">
                <a:solidFill>
                  <a:srgbClr val="0353B7"/>
                </a:solidFill>
                <a:latin typeface="+mn-lt"/>
              </a:rPr>
              <a:t>MTE 2024, Szczecin, Poland / November, 06-08, 2024</a:t>
            </a:r>
            <a:br>
              <a:rPr lang="en-GB" sz="2800" b="1" dirty="0">
                <a:solidFill>
                  <a:srgbClr val="0060A8"/>
                </a:solidFill>
              </a:rPr>
            </a:br>
            <a:br>
              <a:rPr lang="pl-PL" sz="2600" b="1" dirty="0">
                <a:solidFill>
                  <a:schemeClr val="bg1"/>
                </a:solidFill>
                <a:latin typeface="+mn-lt"/>
              </a:rPr>
            </a:br>
            <a:endParaRPr lang="en-GB" sz="2600" b="1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4" name="Titolo 1">
            <a:extLst>
              <a:ext uri="{FF2B5EF4-FFF2-40B4-BE49-F238E27FC236}">
                <a16:creationId xmlns:a16="http://schemas.microsoft.com/office/drawing/2014/main" id="{08A8BD9F-161D-3BF4-C98A-942A9E3C1D98}"/>
              </a:ext>
            </a:extLst>
          </p:cNvPr>
          <p:cNvSpPr txBox="1">
            <a:spLocks/>
          </p:cNvSpPr>
          <p:nvPr/>
        </p:nvSpPr>
        <p:spPr>
          <a:xfrm>
            <a:off x="0" y="2392326"/>
            <a:ext cx="5571460" cy="2275367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b="1" dirty="0">
                <a:solidFill>
                  <a:schemeClr val="bg1"/>
                </a:solidFill>
                <a:latin typeface="+mn-lt"/>
              </a:rPr>
              <a:t>Presentation Title Here</a:t>
            </a:r>
          </a:p>
        </p:txBody>
      </p:sp>
      <p:sp>
        <p:nvSpPr>
          <p:cNvPr id="5" name="Sottotitolo 2">
            <a:extLst>
              <a:ext uri="{FF2B5EF4-FFF2-40B4-BE49-F238E27FC236}">
                <a16:creationId xmlns:a16="http://schemas.microsoft.com/office/drawing/2014/main" id="{B33291FC-4E4F-2147-7024-D0E90178F13D}"/>
              </a:ext>
            </a:extLst>
          </p:cNvPr>
          <p:cNvSpPr txBox="1">
            <a:spLocks/>
          </p:cNvSpPr>
          <p:nvPr/>
        </p:nvSpPr>
        <p:spPr>
          <a:xfrm>
            <a:off x="6439786" y="4111087"/>
            <a:ext cx="5752214" cy="111321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it-IT" dirty="0">
                <a:solidFill>
                  <a:schemeClr val="bg1"/>
                </a:solidFill>
              </a:rPr>
              <a:t>First Author, </a:t>
            </a:r>
            <a:r>
              <a:rPr lang="it-IT" i="1" dirty="0">
                <a:solidFill>
                  <a:schemeClr val="bg1"/>
                </a:solidFill>
              </a:rPr>
              <a:t>Affiliation</a:t>
            </a:r>
            <a:r>
              <a:rPr lang="pl-PL" i="1" dirty="0">
                <a:solidFill>
                  <a:schemeClr val="bg1"/>
                </a:solidFill>
              </a:rPr>
              <a:t>, Country</a:t>
            </a:r>
            <a:endParaRPr lang="it-IT" i="1" dirty="0">
              <a:solidFill>
                <a:schemeClr val="bg1"/>
              </a:solidFill>
            </a:endParaRPr>
          </a:p>
          <a:p>
            <a:pPr marL="0" indent="0" algn="r">
              <a:buNone/>
            </a:pPr>
            <a:r>
              <a:rPr lang="it-IT" dirty="0">
                <a:solidFill>
                  <a:schemeClr val="bg1"/>
                </a:solidFill>
              </a:rPr>
              <a:t>Second Author, </a:t>
            </a:r>
            <a:r>
              <a:rPr lang="it-IT" i="1" dirty="0">
                <a:solidFill>
                  <a:schemeClr val="bg1"/>
                </a:solidFill>
              </a:rPr>
              <a:t>Affiliation</a:t>
            </a:r>
            <a:r>
              <a:rPr lang="pl-PL" i="1" dirty="0">
                <a:solidFill>
                  <a:schemeClr val="bg1"/>
                </a:solidFill>
              </a:rPr>
              <a:t>, Country</a:t>
            </a:r>
            <a:endParaRPr lang="it-IT" i="1" dirty="0">
              <a:solidFill>
                <a:schemeClr val="bg1"/>
              </a:solidFill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811F51E-ED14-8290-41B4-3DB2AF47D80E}"/>
              </a:ext>
            </a:extLst>
          </p:cNvPr>
          <p:cNvSpPr txBox="1"/>
          <p:nvPr/>
        </p:nvSpPr>
        <p:spPr>
          <a:xfrm>
            <a:off x="0" y="5422609"/>
            <a:ext cx="10272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dirty="0">
                <a:solidFill>
                  <a:schemeClr val="accent2"/>
                </a:solidFill>
              </a:rPr>
              <a:t>Photo: A. Bąk</a:t>
            </a:r>
            <a:endParaRPr lang="en-GB" sz="120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8838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88C1BD-F98F-D962-033D-769035ADAB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5423"/>
            <a:ext cx="10515600" cy="1095265"/>
          </a:xfrm>
        </p:spPr>
        <p:txBody>
          <a:bodyPr>
            <a:normAutofit/>
          </a:bodyPr>
          <a:lstStyle/>
          <a:p>
            <a:endParaRPr lang="en-GB" sz="4000" b="1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3390ED-D764-786D-70D7-ABC4ACA992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171138"/>
          </a:xfrm>
        </p:spPr>
        <p:txBody>
          <a:bodyPr>
            <a:normAutofit/>
          </a:bodyPr>
          <a:lstStyle/>
          <a:p>
            <a:endParaRPr lang="en-GB" sz="3200" dirty="0"/>
          </a:p>
        </p:txBody>
      </p:sp>
      <p:sp>
        <p:nvSpPr>
          <p:cNvPr id="5" name="Subtitle 2">
            <a:extLst>
              <a:ext uri="{FF2B5EF4-FFF2-40B4-BE49-F238E27FC236}">
                <a16:creationId xmlns:a16="http://schemas.microsoft.com/office/drawing/2014/main" id="{7C206140-F027-0798-8CBB-DD361C09F567}"/>
              </a:ext>
            </a:extLst>
          </p:cNvPr>
          <p:cNvSpPr txBox="1">
            <a:spLocks/>
          </p:cNvSpPr>
          <p:nvPr/>
        </p:nvSpPr>
        <p:spPr>
          <a:xfrm>
            <a:off x="0" y="6280001"/>
            <a:ext cx="5454502" cy="496962"/>
          </a:xfrm>
          <a:prstGeom prst="rect">
            <a:avLst/>
          </a:prstGeom>
        </p:spPr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pl-PL" b="1" dirty="0">
                <a:solidFill>
                  <a:schemeClr val="bg1"/>
                </a:solidFill>
              </a:rPr>
              <a:t>MTE 2024, Szczecin / </a:t>
            </a:r>
            <a:r>
              <a:rPr lang="pl-PL" b="1" dirty="0" err="1">
                <a:solidFill>
                  <a:schemeClr val="bg1"/>
                </a:solidFill>
              </a:rPr>
              <a:t>November</a:t>
            </a:r>
            <a:r>
              <a:rPr lang="pl-PL" b="1" dirty="0">
                <a:solidFill>
                  <a:schemeClr val="bg1"/>
                </a:solidFill>
              </a:rPr>
              <a:t>, 06-08, 2024</a:t>
            </a:r>
            <a:endParaRPr lang="en-GB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4395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Storyboard Layout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50</Words>
  <Application>Microsoft Office PowerPoint</Application>
  <PresentationFormat>Panoramiczny</PresentationFormat>
  <Paragraphs>6</Paragraphs>
  <Slides>2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Storyboard Layouts</vt:lpstr>
      <vt:lpstr>XXth MARINE TRAFFIC ENGINEERING CONFERENCE MTE 2024, Szczecin, Poland / November, 06-08, 2024  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Paweł Zalewski</dc:creator>
  <cp:lastModifiedBy>Marta Kasprowicz</cp:lastModifiedBy>
  <cp:revision>11</cp:revision>
  <dcterms:created xsi:type="dcterms:W3CDTF">2024-10-11T11:20:04Z</dcterms:created>
  <dcterms:modified xsi:type="dcterms:W3CDTF">2024-10-14T12:12:25Z</dcterms:modified>
</cp:coreProperties>
</file>