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4A3C93-D39F-4BBC-9D68-BE3853495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6E43D3E-0168-4EDD-A01D-C715E2743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34B8B1-44AF-4425-86CF-0935A8141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9573E8-CDCE-450B-A3C4-0A4E3F8E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28A528-0E2B-4C70-A8C5-7600F58EC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652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F28A36-4660-45D8-B151-092DBD193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3A41E79-8989-4B05-A045-F83433243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ED8D39-997D-47AD-9725-B558F415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2B75D5-A84B-4940-BF47-E86D9D44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0D79B3-E653-4434-91D5-386D3209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54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92871FA-E732-473C-835C-92BBE6BA86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B39EBD-0C1A-41EC-A935-3DC305CFB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3D5392-596D-48EA-B139-AF6F0E0C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1D0849-6F96-4D65-991C-017A25FA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977DDD-AC22-4C04-A392-489ABF7A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23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A20521-0C76-41EB-AD4C-8E99096F9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B8A904-D526-46D8-8C7A-F5D0AC77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D4343B-C828-4F1F-93B3-C5862C99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F6DB17-31CC-4F03-82C3-BE120C5F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17A9F-D2CC-41D7-A3F9-A6DC3652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25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1615A0-E523-4BE2-8015-D0ED5C8C4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BC5876-C5AC-48EA-BC83-B4902809B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7282D3-4DB8-403F-9ED1-02318A5B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749DF0-4FB3-41E5-8B39-909BF56D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0FACF8-27DC-4698-A42E-C444547E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64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7B66A4-61EF-441F-B434-44902FC1A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E48188-2E0A-4C9D-9EC3-EF1AFBA24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11D45B-631A-492D-80AA-72430DDD1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A564DE-9CB0-431C-9E11-365CE27D6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5214E34-006E-40A4-9FC0-219A1A235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8B426CC-9969-44DA-873C-A549D66B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32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0E23D-543A-4D69-AE91-ABE6143A1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6252D8-9CE4-417F-9957-14D4B2CEA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B963B4F-C1EC-42A2-B093-7EFB26EA0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A33EF5B-60D7-4759-AF97-92B1DA8E6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D43EB57-5B80-4AA0-93C0-3D96E1A13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35C5B29-EF4D-4435-BF07-6CA6A7B6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1A5584-DAE0-4035-BA3F-8F8B34DD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21A5110-17B9-435C-860C-0331D8C8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549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7BFB15-DDB9-43E7-9646-EA14CF525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D3DD749-4112-4FFB-B760-73BFC3010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3330553-A77F-4D1C-9E0A-984F0C2F0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8B78D7E-384C-4148-9F9C-3B497ADA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8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B415530-4658-4421-B57A-75654CEF3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885E4DA-6E6E-4C63-8013-6B7667B0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354EE39-DB76-46FD-B15D-A6FAFD54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409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03132B-F1CF-4D9C-AA01-9D63D974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BE5DEE-8319-4235-B116-493B3EE68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EA138A-B25D-4905-8C50-0217C8A7E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EB39F5-C0AD-4CFA-94A9-99B61D1FA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417F3C7-0AAD-4F21-972C-45FACFE7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FF1267-75E2-48EA-A206-EF4E6BB8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754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559B99-977D-453D-A4D9-98A41CB8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A00A4D4-B53C-4EB9-B10B-11EDA4EA3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8F882D-4599-4610-A937-07EDC6870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9B9F73E-8C5F-4003-A695-8C45CFEC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3A81881-4BB7-4EE1-B772-D3D3A9CB8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CF89DAC-8CD5-4F52-83B2-490BC742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76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C956DB9-BF06-4FF8-AA26-A3258A6D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E60DCE-9E67-4E57-BA81-2BD26893E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DC7B69-FFAA-45C1-B1A6-99891AC92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2766-F8C2-4393-8AE0-3B5A15CB02DF}" type="datetimeFigureOut">
              <a:rPr lang="pl-PL" smtClean="0"/>
              <a:t>5.09.2022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6B9303-9679-4B2C-8F34-3408F2F97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085C23-835D-442D-85BF-EBD4EA193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C859-FCAC-463F-BFCC-E4A396BD2A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25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" b="1421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8CFCB481-3E04-94BD-7811-287C1BE1F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190500"/>
            <a:ext cx="5562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6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54C34DC0-E5F8-4875-8E95-54C542A11321}"/>
              </a:ext>
            </a:extLst>
          </p:cNvPr>
          <p:cNvSpPr/>
          <p:nvPr/>
        </p:nvSpPr>
        <p:spPr>
          <a:xfrm>
            <a:off x="1756096" y="76530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altLang="pl-P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tekst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59B07A9D-0CB9-66F6-42F5-1C7EB255BE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54" t="7312" r="20450" b="2773"/>
          <a:stretch/>
        </p:blipFill>
        <p:spPr>
          <a:xfrm>
            <a:off x="11375571" y="5655934"/>
            <a:ext cx="680795" cy="120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78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</Words>
  <Application>Microsoft Macintosh PowerPoint</Application>
  <PresentationFormat>Panoramiczny</PresentationFormat>
  <Paragraphs>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m.szczepanek@am.szczecin.pl</dc:creator>
  <cp:lastModifiedBy>Piotr Treichel</cp:lastModifiedBy>
  <cp:revision>28</cp:revision>
  <dcterms:created xsi:type="dcterms:W3CDTF">2019-11-20T14:11:48Z</dcterms:created>
  <dcterms:modified xsi:type="dcterms:W3CDTF">2022-09-05T19:21:12Z</dcterms:modified>
</cp:coreProperties>
</file>