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0" r:id="rId1"/>
  </p:sldMasterIdLst>
  <p:notesMasterIdLst>
    <p:notesMasterId r:id="rId5"/>
  </p:notesMasterIdLst>
  <p:handoutMasterIdLst>
    <p:handoutMasterId r:id="rId6"/>
  </p:handoutMasterIdLst>
  <p:sldIdLst>
    <p:sldId id="260" r:id="rId2"/>
    <p:sldId id="258" r:id="rId3"/>
    <p:sldId id="259" r:id="rId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49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A45008F-94DB-43E0-8C9F-1F0525894FDF}" type="datetime1">
              <a:rPr lang="pl-PL" smtClean="0"/>
              <a:t>25.04.2022</a:t>
            </a:fld>
            <a:endParaRPr lang="en-US" dirty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7B4BC46-CA7A-4D04-99E7-1DA77BD3C4E2}" type="datetime1">
              <a:rPr lang="pl-PL" smtClean="0"/>
              <a:t>25.04.2022</a:t>
            </a:fld>
            <a:endParaRPr lang="en-US" dirty="0"/>
          </a:p>
        </p:txBody>
      </p:sp>
      <p:sp>
        <p:nvSpPr>
          <p:cNvPr id="4" name="Obraz slajdu — symbol zastępcz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 dirty="0"/>
          </a:p>
        </p:txBody>
      </p:sp>
      <p:sp>
        <p:nvSpPr>
          <p:cNvPr id="5" name="Notatki — symbol zastępcz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l"/>
              <a:t>Kliknij, aby edytować style wzorca tekstu</a:t>
            </a:r>
            <a:endParaRPr lang="en-US"/>
          </a:p>
          <a:p>
            <a:pPr lvl="1" rtl="0"/>
            <a:r>
              <a:rPr lang="pl"/>
              <a:t>Drugi poziom</a:t>
            </a:r>
          </a:p>
          <a:p>
            <a:pPr lvl="2" rtl="0"/>
            <a:r>
              <a:rPr lang="pl"/>
              <a:t>Trzeci poziom</a:t>
            </a:r>
          </a:p>
          <a:p>
            <a:pPr lvl="3" rtl="0"/>
            <a:r>
              <a:rPr lang="pl"/>
              <a:t>Czwarty poziom</a:t>
            </a:r>
          </a:p>
          <a:p>
            <a:pPr lvl="4" rtl="0"/>
            <a:r>
              <a:rPr lang="pl"/>
              <a:t>Piąty poziom</a:t>
            </a:r>
            <a:endParaRPr lang="en-US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FD518E-8CF5-4EA7-9B07-84A90681B7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6BFB6AB-B478-44F7-A342-FE74F5DED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056CD7D-C2C1-458F-902B-E9B272FAC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CCAE96E-C089-46E2-B00B-E9B69FA3BE44}" type="datetime1">
              <a:rPr lang="pl-PL" smtClean="0"/>
              <a:t>25.04.2022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50DBCB6-9AD3-4D6A-8CFD-5084F5C77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2F50648-1AF4-40D5-8D46-4B69CFE26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883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BE5C4A-8B05-4F46-BF73-4A18DF4B2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2E912A-D191-4F81-A188-5BEF0506FA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7745F91-8B60-4F26-B31F-4A3F591C6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95CE57A-9EF6-40D3-AE54-5EACB0FCF8D9}" type="datetime1">
              <a:rPr lang="pl-PL" smtClean="0"/>
              <a:t>25.04.2022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B2B32EF-4F74-4054-9C8C-FCF5C69B0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7967ABC-FD7E-4CAD-B4F0-90AD368E6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228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111FE14E-58AA-4BA3-8A59-F0B86E4D62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91AF5AC-961A-4F9D-AE0E-F2DFDDFAEC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E199E26-5618-4302-A1D6-0F8B19898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12F1629-0219-4FBD-9502-387E149235D5}" type="datetime1">
              <a:rPr lang="pl-PL" smtClean="0"/>
              <a:t>25.04.2022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30A177E-D5F2-401B-94D3-1DDAC833D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86382E4-AC5E-4FCF-AC4D-ABA76D266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501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B7DB78-B403-424A-9335-F3286CB35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894120-349F-4FA7-BA7A-EAA4EFDAA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65E0F12-820F-4B57-B66B-6C4B8DD46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B23B4D2-AC56-4E03-B584-C7EE294BDCA4}" type="datetime1">
              <a:rPr lang="pl-PL" smtClean="0"/>
              <a:t>25.04.2022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41C06AB-ECF1-41D0-8CBA-6CC7DE225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6C67975-BCD0-4651-9F12-3530DEE7C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93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685B45-E8A2-4EC7-9698-AEEC4B82F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94E5CF2-2533-468D-B7CB-486D1B86E5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2A0F74D-1FBF-487E-91CB-7711BE0C0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1C9E4F4-16A6-4438-87AB-4F5DC3B5A8D3}" type="datetime1">
              <a:rPr lang="pl-PL" smtClean="0"/>
              <a:t>25.04.2022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AD4A6A3-B797-4674-B0B8-12AFAD97D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A39E9A5-606E-4F5C-87BF-56ABA5099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928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D76FBF-4318-4F28-AB79-7318A3AD2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B14356F-FD55-4B48-8F69-A8AEF022DE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5F3E322-D48B-4949-8505-E62A6D486F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4B8CF48-3E7F-4B5C-8921-BB38EB421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F9E9CAD-0F3C-4A80-BB5E-125D14EA3F8F}" type="datetime1">
              <a:rPr lang="pl-PL" smtClean="0"/>
              <a:t>25.04.2022</a:t>
            </a:fld>
            <a:endParaRPr lang="en-US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DBF29DD-4CE4-4BBF-872C-C0176DAA1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A7A51A1-2970-43CB-9B59-8C02E06B7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310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949277-8614-4488-8525-57AAF3DF2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11D9A3D-F695-4E53-9651-FDD51721D6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210D0E7-4BC6-4FC7-A1B0-A31C9134D1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FC7112F-8488-4A9D-95CF-E73176E232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408AF55-3877-478B-A564-96D16F51C2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B4BADEC7-64B7-4E5A-8838-436698669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22AC233-C75A-4ABB-8E66-F95B5065B39F}" type="datetime1">
              <a:rPr lang="pl-PL" smtClean="0"/>
              <a:t>25.04.2022</a:t>
            </a:fld>
            <a:endParaRPr lang="en-US" dirty="0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E0B3E714-82B9-4349-B082-2A492C2F9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B661AEC4-D1ED-482B-B36D-DB6EA9F82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089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D2CB09-0FB1-4D2C-BA54-6231A34A7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2BC1448E-5ECC-4B99-978E-B731DA491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050CA8E-29E9-4255-834A-5506FCFC9DB9}" type="datetime1">
              <a:rPr lang="pl-PL" smtClean="0"/>
              <a:t>25.04.2022</a:t>
            </a:fld>
            <a:endParaRPr lang="en-US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05A1D46C-7727-42CB-960F-13A2A87ED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C1B7483-CEB6-48B5-BA69-6F1318ADB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097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2579B571-D0BC-4B9F-9710-4BCBD7CFD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883F517-6B00-4EBE-BB1E-5A3C870E7B5B}" type="datetime1">
              <a:rPr lang="pl-PL" smtClean="0"/>
              <a:t>25.04.2022</a:t>
            </a:fld>
            <a:endParaRPr lang="en-US" dirty="0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051FFCC4-F744-4174-9A5F-BBEA59534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7D6C642-E783-4B62-9AD2-144483963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657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A9C66C-C0CA-4050-BA7A-03D190C34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F9560D-5A1E-47F1-91AD-E15039D11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716AC83-BB74-486B-9B6A-8264546E25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C0A3824-830B-478A-B095-FBD67258F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1960BF6-A2FB-4490-B0E1-2EFE4D703CA1}" type="datetime1">
              <a:rPr lang="pl-PL" smtClean="0"/>
              <a:t>25.04.2022</a:t>
            </a:fld>
            <a:endParaRPr lang="en-US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A0A0212-D047-4A8F-B95C-4D7D58704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B7B7A68-D88B-4415-8260-A15F23330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571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42E770-D256-416B-8E4E-C11C5E325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80E6954-3732-4CF4-B625-CCA36902BC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8F94E9D-B4F5-44BF-BFFF-FD708C7CB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6B145FB-E737-4A1E-ACD0-28F0A586E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F68170-BB03-45F9-AA6D-B79E10EA3212}" type="datetime1">
              <a:rPr lang="pl-PL" smtClean="0"/>
              <a:t>25.04.2022</a:t>
            </a:fld>
            <a:endParaRPr lang="en-US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ECB9EC7-7517-4870-B93E-2C1EA774C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rtl="0"/>
            <a:endParaRPr lang="en-US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427CAB4-9380-453C-948A-DB8A656EA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885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868DC3D4-3AAA-410B-BC66-F7659B6F9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312F13A-02DB-4905-B2A5-76AF68E922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5335802-3183-4AC2-875B-20D54B6428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A285E77-555D-4FDC-8A83-B62BFEC6F565}" type="datetime1">
              <a:rPr lang="pl-PL" smtClean="0"/>
              <a:t>25.04.2022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1B08478-2AAC-4603-9531-DD3179E445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F069292-DA50-4CA6-A610-83C775EEA4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040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1" r:id="rId1"/>
    <p:sldLayoutId id="2147484162" r:id="rId2"/>
    <p:sldLayoutId id="2147484163" r:id="rId3"/>
    <p:sldLayoutId id="2147484164" r:id="rId4"/>
    <p:sldLayoutId id="2147484165" r:id="rId5"/>
    <p:sldLayoutId id="2147484166" r:id="rId6"/>
    <p:sldLayoutId id="2147484167" r:id="rId7"/>
    <p:sldLayoutId id="2147484168" r:id="rId8"/>
    <p:sldLayoutId id="2147484169" r:id="rId9"/>
    <p:sldLayoutId id="2147484170" r:id="rId10"/>
    <p:sldLayoutId id="2147484171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ctangle 100">
            <a:extLst>
              <a:ext uri="{FF2B5EF4-FFF2-40B4-BE49-F238E27FC236}">
                <a16:creationId xmlns:a16="http://schemas.microsoft.com/office/drawing/2014/main" id="{07027C52-EAEF-417D-B99C-DBFD6D1345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9400" y="0"/>
            <a:ext cx="11912600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F0977BDD-F21B-4E52-8FAE-69AA18080B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33" t="3964" b="3964"/>
          <a:stretch/>
        </p:blipFill>
        <p:spPr>
          <a:xfrm flipH="1">
            <a:off x="5562194" y="1"/>
            <a:ext cx="6629806" cy="6857999"/>
          </a:xfrm>
          <a:custGeom>
            <a:avLst/>
            <a:gdLst>
              <a:gd name="connsiteX0" fmla="*/ 0 w 7554138"/>
              <a:gd name="connsiteY0" fmla="*/ 0 h 6857999"/>
              <a:gd name="connsiteX1" fmla="*/ 7554138 w 7554138"/>
              <a:gd name="connsiteY1" fmla="*/ 0 h 6857999"/>
              <a:gd name="connsiteX2" fmla="*/ 7554138 w 7554138"/>
              <a:gd name="connsiteY2" fmla="*/ 6857999 h 6857999"/>
              <a:gd name="connsiteX3" fmla="*/ 0 w 7554138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54138" h="6857999">
                <a:moveTo>
                  <a:pt x="0" y="0"/>
                </a:moveTo>
                <a:lnTo>
                  <a:pt x="7554138" y="0"/>
                </a:lnTo>
                <a:lnTo>
                  <a:pt x="7554138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105" name="Rectangle 104">
            <a:extLst>
              <a:ext uri="{FF2B5EF4-FFF2-40B4-BE49-F238E27FC236}">
                <a16:creationId xmlns:a16="http://schemas.microsoft.com/office/drawing/2014/main" id="{9FF39A25-DBCE-442D-A2E3-C0FE3312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900738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5692" y="1195088"/>
            <a:ext cx="7141510" cy="290364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b="1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Title</a:t>
            </a:r>
            <a:endParaRPr lang="en-US" sz="3200" i="1" kern="120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96546" y="1708556"/>
            <a:ext cx="4474854" cy="172044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sz="2000" kern="1200" dirty="0">
                <a:solidFill>
                  <a:srgbClr val="FFFFFF"/>
                </a:solidFill>
                <a:latin typeface="Arial Nova Cond Light" panose="020B0306020202020204" pitchFamily="34" charset="0"/>
              </a:rPr>
              <a:t>OPERATIONAL PROBLEMS OF SHIPS</a:t>
            </a:r>
            <a:r>
              <a:rPr lang="en-US" sz="2000" dirty="0">
                <a:solidFill>
                  <a:srgbClr val="FFFFFF"/>
                </a:solidFill>
                <a:latin typeface="Arial Nova Cond Light" panose="020B0306020202020204" pitchFamily="34" charset="0"/>
              </a:rPr>
              <a:t>        </a:t>
            </a:r>
            <a:r>
              <a:rPr lang="en-US" sz="2000" kern="1200" dirty="0">
                <a:solidFill>
                  <a:srgbClr val="FFFFFF"/>
                </a:solidFill>
                <a:latin typeface="Arial Nova Cond Light" panose="020B0306020202020204" pitchFamily="34" charset="0"/>
              </a:rPr>
              <a:t> AND PORT FACILITIES</a:t>
            </a:r>
          </a:p>
          <a:p>
            <a:pPr algn="l">
              <a:spcAft>
                <a:spcPts val="600"/>
              </a:spcAft>
            </a:pPr>
            <a:r>
              <a:rPr lang="en-US" sz="2000" kern="1200" dirty="0">
                <a:solidFill>
                  <a:srgbClr val="FFFFFF"/>
                </a:solidFill>
                <a:latin typeface="Arial Nova Cond Light" panose="020B0306020202020204" pitchFamily="34" charset="0"/>
              </a:rPr>
              <a:t>MODERN INFORMATION TECHNOLOGIES      IN APPLICATIONS</a:t>
            </a:r>
          </a:p>
        </p:txBody>
      </p:sp>
      <p:sp>
        <p:nvSpPr>
          <p:cNvPr id="80" name="pole tekstowe 79">
            <a:extLst>
              <a:ext uri="{FF2B5EF4-FFF2-40B4-BE49-F238E27FC236}">
                <a16:creationId xmlns:a16="http://schemas.microsoft.com/office/drawing/2014/main" id="{6398B9F1-FFF6-40BD-AF9F-4338D53CD1EA}"/>
              </a:ext>
            </a:extLst>
          </p:cNvPr>
          <p:cNvSpPr txBox="1"/>
          <p:nvPr/>
        </p:nvSpPr>
        <p:spPr>
          <a:xfrm>
            <a:off x="10224051" y="6039964"/>
            <a:ext cx="19679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pl-PL" b="1" dirty="0">
                <a:solidFill>
                  <a:schemeClr val="bg1"/>
                </a:solidFill>
                <a:latin typeface="+mj-lt"/>
              </a:rPr>
              <a:t>Świnoujście</a:t>
            </a:r>
            <a:br>
              <a:rPr lang="pl-PL" i="1" dirty="0">
                <a:solidFill>
                  <a:schemeClr val="bg1"/>
                </a:solidFill>
                <a:latin typeface="+mj-lt"/>
              </a:rPr>
            </a:br>
            <a:r>
              <a:rPr lang="pl-PL" b="1" dirty="0">
                <a:solidFill>
                  <a:schemeClr val="bg1"/>
                </a:solidFill>
                <a:latin typeface="+mj-lt"/>
              </a:rPr>
              <a:t>11-13 May 2022</a:t>
            </a:r>
            <a:endParaRPr lang="pl-PL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8673ADC0-C4B4-4874-8A96-FFBB04C747F8}"/>
              </a:ext>
            </a:extLst>
          </p:cNvPr>
          <p:cNvSpPr txBox="1">
            <a:spLocks/>
          </p:cNvSpPr>
          <p:nvPr/>
        </p:nvSpPr>
        <p:spPr>
          <a:xfrm>
            <a:off x="593491" y="243934"/>
            <a:ext cx="6545912" cy="613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200" dirty="0">
                <a:solidFill>
                  <a:srgbClr val="000000"/>
                </a:solidFill>
              </a:rPr>
              <a:t>12th </a:t>
            </a:r>
            <a:r>
              <a:rPr lang="en-GB" sz="3200" dirty="0">
                <a:solidFill>
                  <a:srgbClr val="000000"/>
                </a:solidFill>
              </a:rPr>
              <a:t>INTERNATIONAL SCIENTIFIC AND TECHNICAL CONFERENCE</a:t>
            </a:r>
            <a:br>
              <a:rPr lang="pl-PL" sz="3200" dirty="0">
                <a:solidFill>
                  <a:srgbClr val="000000"/>
                </a:solidFill>
              </a:rPr>
            </a:br>
            <a:r>
              <a:rPr lang="en-US" sz="3200" dirty="0">
                <a:solidFill>
                  <a:srgbClr val="000000"/>
                </a:solidFill>
              </a:rPr>
              <a:t> </a:t>
            </a:r>
            <a:br>
              <a:rPr lang="en-US" sz="3200" dirty="0">
                <a:solidFill>
                  <a:srgbClr val="000000"/>
                </a:solidFill>
              </a:rPr>
            </a:br>
            <a:r>
              <a:rPr lang="en-US" sz="3200" b="1" i="1" dirty="0">
                <a:solidFill>
                  <a:srgbClr val="000000"/>
                </a:solidFill>
              </a:rPr>
              <a:t>EXPLO-SHIP 202</a:t>
            </a:r>
            <a:r>
              <a:rPr lang="pl-PL" sz="3200" b="1" i="1" dirty="0">
                <a:solidFill>
                  <a:srgbClr val="000000"/>
                </a:solidFill>
              </a:rPr>
              <a:t>2</a:t>
            </a:r>
            <a:endParaRPr lang="en-US" sz="3200" b="1" i="1" dirty="0">
              <a:solidFill>
                <a:srgbClr val="000000"/>
              </a:solidFill>
            </a:endParaRPr>
          </a:p>
        </p:txBody>
      </p:sp>
      <p:sp>
        <p:nvSpPr>
          <p:cNvPr id="11" name="Tytuł 1">
            <a:extLst>
              <a:ext uri="{FF2B5EF4-FFF2-40B4-BE49-F238E27FC236}">
                <a16:creationId xmlns:a16="http://schemas.microsoft.com/office/drawing/2014/main" id="{3010154F-ECB1-4B0D-9AB9-7B6C183F77A0}"/>
              </a:ext>
            </a:extLst>
          </p:cNvPr>
          <p:cNvSpPr txBox="1">
            <a:spLocks/>
          </p:cNvSpPr>
          <p:nvPr/>
        </p:nvSpPr>
        <p:spPr>
          <a:xfrm>
            <a:off x="590496" y="5366084"/>
            <a:ext cx="6989110" cy="90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800" i="1" dirty="0">
                <a:solidFill>
                  <a:srgbClr val="000000"/>
                </a:solidFill>
              </a:rPr>
              <a:t>Author/</a:t>
            </a:r>
          </a:p>
          <a:p>
            <a:pPr algn="r"/>
            <a:r>
              <a:rPr lang="en-US" sz="2800" i="1" dirty="0">
                <a:solidFill>
                  <a:srgbClr val="000000"/>
                </a:solidFill>
              </a:rPr>
              <a:t>Authors</a:t>
            </a:r>
            <a:endParaRPr lang="en-US" sz="3200" i="1" dirty="0">
              <a:solidFill>
                <a:srgbClr val="000000"/>
              </a:solidFill>
            </a:endParaRP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DF15B87-DB7E-424A-82A3-890ADF9A46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5356" y="-1"/>
            <a:ext cx="1074907" cy="1249027"/>
          </a:xfrm>
          <a:prstGeom prst="rect">
            <a:avLst/>
          </a:prstGeom>
        </p:spPr>
      </p:pic>
      <p:pic>
        <p:nvPicPr>
          <p:cNvPr id="29" name="Picture 6">
            <a:extLst>
              <a:ext uri="{FF2B5EF4-FFF2-40B4-BE49-F238E27FC236}">
                <a16:creationId xmlns:a16="http://schemas.microsoft.com/office/drawing/2014/main" id="{B8363E73-1421-4C91-A841-A941E70F0F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478" y="107708"/>
            <a:ext cx="799122" cy="1041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2600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6197D16-FE75-4A0E-A0C9-28C0F04A4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E36F41E-685A-41F3-9D40-0E60698FAA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03" t="45716" r="30135" b="9820"/>
          <a:stretch>
            <a:fillRect/>
          </a:stretch>
        </p:blipFill>
        <p:spPr>
          <a:xfrm rot="5400000">
            <a:off x="3752077" y="2019878"/>
            <a:ext cx="6858000" cy="2818244"/>
          </a:xfrm>
          <a:custGeom>
            <a:avLst/>
            <a:gdLst>
              <a:gd name="connsiteX0" fmla="*/ 0 w 6858000"/>
              <a:gd name="connsiteY0" fmla="*/ 2818244 h 2818244"/>
              <a:gd name="connsiteX1" fmla="*/ 0 w 6858000"/>
              <a:gd name="connsiteY1" fmla="*/ 0 h 2818244"/>
              <a:gd name="connsiteX2" fmla="*/ 6858000 w 6858000"/>
              <a:gd name="connsiteY2" fmla="*/ 0 h 2818244"/>
              <a:gd name="connsiteX3" fmla="*/ 6857999 w 6858000"/>
              <a:gd name="connsiteY3" fmla="*/ 2818244 h 2818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58000" h="2818244">
                <a:moveTo>
                  <a:pt x="0" y="2818244"/>
                </a:moveTo>
                <a:lnTo>
                  <a:pt x="0" y="0"/>
                </a:lnTo>
                <a:lnTo>
                  <a:pt x="6858000" y="0"/>
                </a:lnTo>
                <a:lnTo>
                  <a:pt x="6857999" y="2818244"/>
                </a:lnTo>
                <a:close/>
              </a:path>
            </a:pathLst>
          </a:cu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A3B9EEB8-10D9-43AD-8876-D0E0F63E9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12946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8B6A32B-58F2-4919-B3FE-B33E7C47D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484" y="1365403"/>
            <a:ext cx="6196391" cy="4127194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6000" kern="120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35A89BE-502B-4914-AFA8-200F2061C4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04484" y="338328"/>
            <a:ext cx="3108065" cy="314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endParaRPr lang="en-US" sz="10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576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FE608E68-85EE-498D-B207-6B8D781D4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endParaRPr lang="pl-PL" sz="4000" dirty="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F2F7D7-1DAA-42D1-9052-B6A6070E6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endParaRPr lang="pl-PL" sz="2000">
              <a:solidFill>
                <a:srgbClr val="000000"/>
              </a:solidFill>
            </a:endParaRP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BD9F7C4-BB2C-4F8B-B31E-CA28EA04FF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54138" y="6223702"/>
            <a:ext cx="3108065" cy="314067"/>
          </a:xfrm>
        </p:spPr>
        <p:txBody>
          <a:bodyPr>
            <a:normAutofit/>
          </a:bodyPr>
          <a:lstStyle/>
          <a:p>
            <a:pPr algn="r" rtl="0">
              <a:spcAft>
                <a:spcPts val="600"/>
              </a:spcAft>
            </a:pPr>
            <a:endParaRPr lang="en-US" sz="10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62979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bieski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</TotalTime>
  <Words>33</Words>
  <Application>Microsoft Office PowerPoint</Application>
  <PresentationFormat>Panoramiczny</PresentationFormat>
  <Paragraphs>7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8" baseType="lpstr">
      <vt:lpstr>Arial</vt:lpstr>
      <vt:lpstr>Arial Nova Cond Light</vt:lpstr>
      <vt:lpstr>Calibri</vt:lpstr>
      <vt:lpstr>Calibri Light</vt:lpstr>
      <vt:lpstr>Motyw pakietu Office</vt:lpstr>
      <vt:lpstr>Title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Exploship 2021</dc:title>
  <dc:creator>Monika Pałys</dc:creator>
  <cp:lastModifiedBy>Piotr Wołejsza</cp:lastModifiedBy>
  <cp:revision>17</cp:revision>
  <dcterms:created xsi:type="dcterms:W3CDTF">2021-04-26T10:02:51Z</dcterms:created>
  <dcterms:modified xsi:type="dcterms:W3CDTF">2022-04-25T16:52:27Z</dcterms:modified>
</cp:coreProperties>
</file>